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70" r:id="rId4"/>
    <p:sldId id="265" r:id="rId5"/>
    <p:sldId id="257" r:id="rId6"/>
    <p:sldId id="269" r:id="rId7"/>
    <p:sldId id="258" r:id="rId8"/>
    <p:sldId id="259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9900"/>
    <a:srgbClr val="C0504D"/>
    <a:srgbClr val="FFFF00"/>
    <a:srgbClr val="00FFCC"/>
    <a:srgbClr val="BCE620"/>
    <a:srgbClr val="4A7EBB"/>
    <a:srgbClr val="66FFFF"/>
    <a:srgbClr val="00CC00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F0D6B-E9C7-42C2-8FB3-5C9B45C6C241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0246C-3E7D-44CD-AE1E-8C36A6F964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0246C-3E7D-44CD-AE1E-8C36A6F964D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0246C-3E7D-44CD-AE1E-8C36A6F964D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0246C-3E7D-44CD-AE1E-8C36A6F964D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0246C-3E7D-44CD-AE1E-8C36A6F964D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0246C-3E7D-44CD-AE1E-8C36A6F964D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0246C-3E7D-44CD-AE1E-8C36A6F964D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0246C-3E7D-44CD-AE1E-8C36A6F964D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0246C-3E7D-44CD-AE1E-8C36A6F964D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0246C-3E7D-44CD-AE1E-8C36A6F964D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51E-3FDB-4800-A2D2-9FDF66979D4E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EDEF-12B4-409C-A77D-55F25FE93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51E-3FDB-4800-A2D2-9FDF66979D4E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EDEF-12B4-409C-A77D-55F25FE93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51E-3FDB-4800-A2D2-9FDF66979D4E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EDEF-12B4-409C-A77D-55F25FE93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51E-3FDB-4800-A2D2-9FDF66979D4E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EDEF-12B4-409C-A77D-55F25FE93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51E-3FDB-4800-A2D2-9FDF66979D4E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EDEF-12B4-409C-A77D-55F25FE93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51E-3FDB-4800-A2D2-9FDF66979D4E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EDEF-12B4-409C-A77D-55F25FE93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51E-3FDB-4800-A2D2-9FDF66979D4E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EDEF-12B4-409C-A77D-55F25FE93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51E-3FDB-4800-A2D2-9FDF66979D4E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EDEF-12B4-409C-A77D-55F25FE93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51E-3FDB-4800-A2D2-9FDF66979D4E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EDEF-12B4-409C-A77D-55F25FE93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51E-3FDB-4800-A2D2-9FDF66979D4E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EDEF-12B4-409C-A77D-55F25FE93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F51E-3FDB-4800-A2D2-9FDF66979D4E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AEDEF-12B4-409C-A77D-55F25FE93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7F51E-3FDB-4800-A2D2-9FDF66979D4E}" type="datetimeFigureOut">
              <a:rPr lang="en-US" smtClean="0"/>
              <a:pPr/>
              <a:t>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AEDEF-12B4-409C-A77D-55F25FE930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Draw </a:t>
            </a:r>
            <a:r>
              <a:rPr lang="en-CA" dirty="0" smtClean="0"/>
              <a:t>Your Structure </a:t>
            </a:r>
            <a:r>
              <a:rPr lang="en-CA" dirty="0" smtClean="0"/>
              <a:t>in a </a:t>
            </a:r>
            <a:r>
              <a:rPr lang="en-CA" dirty="0" smtClean="0"/>
              <a:t>Creative 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Xiao Sun</a:t>
            </a:r>
            <a:endParaRPr lang="en-US" dirty="0"/>
          </a:p>
        </p:txBody>
      </p:sp>
      <p:pic>
        <p:nvPicPr>
          <p:cNvPr id="4" name="Picture 3" descr="Picture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28318"/>
            <a:ext cx="5724128" cy="2729682"/>
          </a:xfrm>
          <a:prstGeom prst="rect">
            <a:avLst/>
          </a:prstGeom>
        </p:spPr>
      </p:pic>
      <p:pic>
        <p:nvPicPr>
          <p:cNvPr id="5" name="Picture 4" descr="Picture2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620688"/>
            <a:ext cx="2653093" cy="86409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51520" y="404664"/>
            <a:ext cx="2914650" cy="1422400"/>
          </a:xfrm>
          <a:custGeom>
            <a:avLst/>
            <a:gdLst>
              <a:gd name="connsiteX0" fmla="*/ 0 w 2914650"/>
              <a:gd name="connsiteY0" fmla="*/ 593725 h 1422400"/>
              <a:gd name="connsiteX1" fmla="*/ 552450 w 2914650"/>
              <a:gd name="connsiteY1" fmla="*/ 1327150 h 1422400"/>
              <a:gd name="connsiteX2" fmla="*/ 1247775 w 2914650"/>
              <a:gd name="connsiteY2" fmla="*/ 22225 h 1422400"/>
              <a:gd name="connsiteX3" fmla="*/ 1924050 w 2914650"/>
              <a:gd name="connsiteY3" fmla="*/ 1298575 h 1422400"/>
              <a:gd name="connsiteX4" fmla="*/ 2466975 w 2914650"/>
              <a:gd name="connsiteY4" fmla="*/ 98425 h 1422400"/>
              <a:gd name="connsiteX5" fmla="*/ 2914650 w 2914650"/>
              <a:gd name="connsiteY5" fmla="*/ 708025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650" h="1422400">
                <a:moveTo>
                  <a:pt x="0" y="593725"/>
                </a:moveTo>
                <a:cubicBezTo>
                  <a:pt x="172244" y="1008062"/>
                  <a:pt x="344488" y="1422400"/>
                  <a:pt x="552450" y="1327150"/>
                </a:cubicBezTo>
                <a:cubicBezTo>
                  <a:pt x="760412" y="1231900"/>
                  <a:pt x="1019175" y="26987"/>
                  <a:pt x="1247775" y="22225"/>
                </a:cubicBezTo>
                <a:cubicBezTo>
                  <a:pt x="1476375" y="17463"/>
                  <a:pt x="1720850" y="1285875"/>
                  <a:pt x="1924050" y="1298575"/>
                </a:cubicBezTo>
                <a:cubicBezTo>
                  <a:pt x="2127250" y="1311275"/>
                  <a:pt x="2301875" y="196850"/>
                  <a:pt x="2466975" y="98425"/>
                </a:cubicBezTo>
                <a:cubicBezTo>
                  <a:pt x="2632075" y="0"/>
                  <a:pt x="2830513" y="600075"/>
                  <a:pt x="2914650" y="708025"/>
                </a:cubicBezTo>
              </a:path>
            </a:pathLst>
          </a:custGeom>
          <a:ln>
            <a:solidFill>
              <a:srgbClr val="FF0000">
                <a:alpha val="91000"/>
              </a:srgbClr>
            </a:solidFill>
          </a:ln>
          <a:scene3d>
            <a:camera prst="isometricLeftDown"/>
            <a:lightRig rig="threePt" dir="t"/>
          </a:scene3d>
          <a:sp3d extrusionH="539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79512" y="4509120"/>
            <a:ext cx="2304256" cy="1008112"/>
            <a:chOff x="2123728" y="2780928"/>
            <a:chExt cx="5328592" cy="1872208"/>
          </a:xfrm>
          <a:scene3d>
            <a:camera prst="isometricOffAxis1Left"/>
            <a:lightRig rig="threePt" dir="t"/>
          </a:scene3d>
        </p:grpSpPr>
        <p:sp>
          <p:nvSpPr>
            <p:cNvPr id="8" name="Rectangle 7"/>
            <p:cNvSpPr/>
            <p:nvPr/>
          </p:nvSpPr>
          <p:spPr>
            <a:xfrm>
              <a:off x="4788024" y="3573016"/>
              <a:ext cx="2664296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p3d extrusionH="203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Donut 8"/>
            <p:cNvSpPr/>
            <p:nvPr/>
          </p:nvSpPr>
          <p:spPr>
            <a:xfrm>
              <a:off x="3779912" y="2780928"/>
              <a:ext cx="1944216" cy="1872208"/>
            </a:xfrm>
            <a:prstGeom prst="donut">
              <a:avLst/>
            </a:prstGeom>
            <a:ln>
              <a:noFill/>
            </a:ln>
            <a:sp3d extrusionH="203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23728" y="3573016"/>
              <a:ext cx="2664296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p3d extrusionH="203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 smtClean="0"/>
              <a:t>Advanced Effect</a:t>
            </a:r>
            <a:endParaRPr lang="zh-CN" alt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1475656" y="2708920"/>
            <a:ext cx="6120680" cy="2520280"/>
            <a:chOff x="467544" y="3717032"/>
            <a:chExt cx="6120680" cy="2520280"/>
          </a:xfrm>
        </p:grpSpPr>
        <p:sp>
          <p:nvSpPr>
            <p:cNvPr id="28" name="Oval 27"/>
            <p:cNvSpPr/>
            <p:nvPr/>
          </p:nvSpPr>
          <p:spPr>
            <a:xfrm>
              <a:off x="5724128" y="4518646"/>
              <a:ext cx="216024" cy="216024"/>
            </a:xfrm>
            <a:prstGeom prst="ellipse">
              <a:avLst/>
            </a:prstGeom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Donut 20"/>
            <p:cNvSpPr/>
            <p:nvPr/>
          </p:nvSpPr>
          <p:spPr>
            <a:xfrm>
              <a:off x="4788024" y="3717032"/>
              <a:ext cx="1800200" cy="1872208"/>
            </a:xfrm>
            <a:prstGeom prst="donut">
              <a:avLst>
                <a:gd name="adj" fmla="val 14439"/>
              </a:avLst>
            </a:prstGeom>
            <a:solidFill>
              <a:srgbClr val="7030A0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07950">
              <a:bevelT/>
              <a:extrusionClr>
                <a:srgbClr val="7030A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788024" y="4662662"/>
              <a:ext cx="216024" cy="216024"/>
            </a:xfrm>
            <a:prstGeom prst="ellipse">
              <a:avLst/>
            </a:prstGeom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Donut 18"/>
            <p:cNvSpPr/>
            <p:nvPr/>
          </p:nvSpPr>
          <p:spPr>
            <a:xfrm>
              <a:off x="3923928" y="3789040"/>
              <a:ext cx="1800200" cy="1872208"/>
            </a:xfrm>
            <a:prstGeom prst="donut">
              <a:avLst>
                <a:gd name="adj" fmla="val 14439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07950">
              <a:bevelT/>
              <a:extrusionClr>
                <a:schemeClr val="accent1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851920" y="4801915"/>
              <a:ext cx="216024" cy="216024"/>
            </a:xfrm>
            <a:prstGeom prst="ellipse">
              <a:avLst/>
            </a:prstGeom>
            <a:ln>
              <a:noFill/>
            </a:ln>
            <a:scene3d>
              <a:camera prst="isometricOffAxis1Left"/>
              <a:lightRig rig="threePt" dir="t"/>
            </a:scene3d>
            <a:sp3d extrusionH="1143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Donut 14"/>
            <p:cNvSpPr/>
            <p:nvPr/>
          </p:nvSpPr>
          <p:spPr>
            <a:xfrm>
              <a:off x="3059832" y="3933056"/>
              <a:ext cx="1800200" cy="1872208"/>
            </a:xfrm>
            <a:prstGeom prst="donut">
              <a:avLst>
                <a:gd name="adj" fmla="val 14439"/>
              </a:avLst>
            </a:prstGeom>
            <a:solidFill>
              <a:srgbClr val="00B050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07950">
              <a:bevelT/>
              <a:extrusionClr>
                <a:srgbClr val="00B05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059832" y="4922950"/>
              <a:ext cx="216024" cy="216024"/>
            </a:xfrm>
            <a:prstGeom prst="ellipse">
              <a:avLst/>
            </a:prstGeom>
            <a:ln>
              <a:noFill/>
            </a:ln>
            <a:scene3d>
              <a:camera prst="isometricOffAxis1Left"/>
              <a:lightRig rig="threePt" dir="t"/>
            </a:scene3d>
            <a:sp3d extrusionH="939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Donut 21"/>
            <p:cNvSpPr/>
            <p:nvPr/>
          </p:nvSpPr>
          <p:spPr>
            <a:xfrm>
              <a:off x="2195736" y="4077072"/>
              <a:ext cx="1800200" cy="1872208"/>
            </a:xfrm>
            <a:prstGeom prst="donut">
              <a:avLst>
                <a:gd name="adj" fmla="val 14439"/>
              </a:avLst>
            </a:prstGeom>
            <a:solidFill>
              <a:srgbClr val="FFFF00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07950">
              <a:bevelT/>
              <a:extrusionClr>
                <a:srgbClr val="FFFF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222631" y="5049324"/>
              <a:ext cx="216024" cy="216024"/>
            </a:xfrm>
            <a:prstGeom prst="ellipse">
              <a:avLst/>
            </a:prstGeom>
            <a:ln>
              <a:noFill/>
            </a:ln>
            <a:scene3d>
              <a:camera prst="isometricOffAxis1Left"/>
              <a:lightRig rig="threePt" dir="t"/>
            </a:scene3d>
            <a:sp3d extrusionH="939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Donut 23"/>
            <p:cNvSpPr/>
            <p:nvPr/>
          </p:nvSpPr>
          <p:spPr>
            <a:xfrm>
              <a:off x="1331640" y="4221088"/>
              <a:ext cx="1800200" cy="1872208"/>
            </a:xfrm>
            <a:prstGeom prst="donut">
              <a:avLst>
                <a:gd name="adj" fmla="val 14439"/>
              </a:avLst>
            </a:prstGeom>
            <a:solidFill>
              <a:srgbClr val="FFC000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07950">
              <a:bevelT/>
              <a:extrusionClr>
                <a:srgbClr val="FFC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430543" y="5170359"/>
              <a:ext cx="216024" cy="216024"/>
            </a:xfrm>
            <a:prstGeom prst="ellipse">
              <a:avLst/>
            </a:prstGeom>
            <a:ln>
              <a:noFill/>
            </a:ln>
            <a:scene3d>
              <a:camera prst="isometricOffAxis1Left"/>
              <a:lightRig rig="threePt" dir="t"/>
            </a:scene3d>
            <a:sp3d extrusionH="939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Donut 25"/>
            <p:cNvSpPr/>
            <p:nvPr/>
          </p:nvSpPr>
          <p:spPr>
            <a:xfrm>
              <a:off x="467544" y="4365104"/>
              <a:ext cx="1800200" cy="1872208"/>
            </a:xfrm>
            <a:prstGeom prst="donut">
              <a:avLst>
                <a:gd name="adj" fmla="val 14439"/>
              </a:avLst>
            </a:prstGeom>
            <a:solidFill>
              <a:srgbClr val="FF0000"/>
            </a:solidFill>
            <a:ln>
              <a:noFill/>
            </a:ln>
            <a:scene3d>
              <a:camera prst="isometricOffAxis1Left"/>
              <a:lightRig rig="threePt" dir="t"/>
            </a:scene3d>
            <a:sp3d extrusionH="107950">
              <a:bevelT/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98666" y="5296445"/>
              <a:ext cx="216024" cy="216024"/>
            </a:xfrm>
            <a:prstGeom prst="ellipse">
              <a:avLst/>
            </a:prstGeom>
            <a:ln>
              <a:noFill/>
            </a:ln>
            <a:scene3d>
              <a:camera prst="isometricOffAxis1Left"/>
              <a:lightRig rig="threePt" dir="t"/>
            </a:scene3d>
            <a:sp3d extrusionH="939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Can 3D Effect Do?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03648" y="3789040"/>
            <a:ext cx="936104" cy="936104"/>
          </a:xfrm>
          <a:prstGeom prst="ellipse">
            <a:avLst/>
          </a:prstGeom>
          <a:solidFill>
            <a:srgbClr val="FF9900"/>
          </a:solidFill>
          <a:ln>
            <a:noFill/>
          </a:ln>
          <a:scene3d>
            <a:camera prst="isometricLeftDown"/>
            <a:lightRig rig="threePt" dir="t"/>
          </a:scene3d>
          <a:sp3d extrusionH="1149350">
            <a:bevelT w="666750" h="1244600"/>
            <a:bevelB prst="angle"/>
            <a:extrusionClr>
              <a:srgbClr val="FF99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4"/>
          <p:cNvSpPr/>
          <p:nvPr/>
        </p:nvSpPr>
        <p:spPr>
          <a:xfrm>
            <a:off x="6228184" y="2924944"/>
            <a:ext cx="1080120" cy="1080120"/>
          </a:xfrm>
          <a:prstGeom prst="ellipse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 smtClean="0"/>
              <a:t>From 1D to 3D</a:t>
            </a:r>
            <a:endParaRPr lang="zh-CN" alt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67544" y="2060848"/>
            <a:ext cx="2880320" cy="1584176"/>
            <a:chOff x="971600" y="2060848"/>
            <a:chExt cx="2880320" cy="1584176"/>
          </a:xfrm>
          <a:scene3d>
            <a:camera prst="isometricLeftDown"/>
            <a:lightRig rig="threePt" dir="t"/>
          </a:scene3d>
        </p:grpSpPr>
        <p:cxnSp>
          <p:nvCxnSpPr>
            <p:cNvPr id="5" name="Straight Connector 4"/>
            <p:cNvCxnSpPr/>
            <p:nvPr/>
          </p:nvCxnSpPr>
          <p:spPr>
            <a:xfrm>
              <a:off x="971600" y="2204864"/>
              <a:ext cx="2880320" cy="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  <a:sp3d extrusionH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71600" y="2492896"/>
              <a:ext cx="2880320" cy="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  <a:sp3d extrusionH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71600" y="2780928"/>
              <a:ext cx="2880320" cy="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  <a:sp3d extrusionH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71600" y="3068960"/>
              <a:ext cx="2880320" cy="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  <a:sp3d extrusionH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71600" y="3356992"/>
              <a:ext cx="2880320" cy="0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  <a:sp3d extrusionH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59632" y="2060848"/>
              <a:ext cx="0" cy="1584176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  <a:sp3d extrusionH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7664" y="2060848"/>
              <a:ext cx="0" cy="1584176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  <a:sp3d extrusionH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835696" y="2060848"/>
              <a:ext cx="0" cy="1584176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  <a:sp3d extrusionH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123728" y="2060848"/>
              <a:ext cx="0" cy="1584176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  <a:sp3d extrusionH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411760" y="2060848"/>
              <a:ext cx="0" cy="1584176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  <a:sp3d extrusionH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699792" y="2060848"/>
              <a:ext cx="0" cy="1584176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  <a:sp3d extrusionH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87824" y="2060848"/>
              <a:ext cx="0" cy="1584176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  <a:sp3d extrusionH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275856" y="2060848"/>
              <a:ext cx="0" cy="1584176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  <a:sp3d extrusionH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63888" y="2060848"/>
              <a:ext cx="0" cy="1584176"/>
            </a:xfrm>
            <a:prstGeom prst="line">
              <a:avLst/>
            </a:prstGeom>
            <a:ln>
              <a:solidFill>
                <a:schemeClr val="accent1">
                  <a:shade val="95000"/>
                  <a:satMod val="105000"/>
                </a:schemeClr>
              </a:solidFill>
            </a:ln>
            <a:sp3d extrusionH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34"/>
          <p:cNvSpPr/>
          <p:nvPr/>
        </p:nvSpPr>
        <p:spPr>
          <a:xfrm>
            <a:off x="3990975" y="2019300"/>
            <a:ext cx="3057525" cy="869950"/>
          </a:xfrm>
          <a:custGeom>
            <a:avLst/>
            <a:gdLst>
              <a:gd name="connsiteX0" fmla="*/ 0 w 3057525"/>
              <a:gd name="connsiteY0" fmla="*/ 390525 h 869950"/>
              <a:gd name="connsiteX1" fmla="*/ 1162050 w 3057525"/>
              <a:gd name="connsiteY1" fmla="*/ 790575 h 869950"/>
              <a:gd name="connsiteX2" fmla="*/ 1543050 w 3057525"/>
              <a:gd name="connsiteY2" fmla="*/ 9525 h 869950"/>
              <a:gd name="connsiteX3" fmla="*/ 2209800 w 3057525"/>
              <a:gd name="connsiteY3" fmla="*/ 847725 h 869950"/>
              <a:gd name="connsiteX4" fmla="*/ 2628900 w 3057525"/>
              <a:gd name="connsiteY4" fmla="*/ 142875 h 869950"/>
              <a:gd name="connsiteX5" fmla="*/ 3057525 w 3057525"/>
              <a:gd name="connsiteY5" fmla="*/ 714375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7525" h="869950">
                <a:moveTo>
                  <a:pt x="0" y="390525"/>
                </a:moveTo>
                <a:cubicBezTo>
                  <a:pt x="452437" y="622300"/>
                  <a:pt x="904875" y="854075"/>
                  <a:pt x="1162050" y="790575"/>
                </a:cubicBezTo>
                <a:cubicBezTo>
                  <a:pt x="1419225" y="727075"/>
                  <a:pt x="1368425" y="0"/>
                  <a:pt x="1543050" y="9525"/>
                </a:cubicBezTo>
                <a:cubicBezTo>
                  <a:pt x="1717675" y="19050"/>
                  <a:pt x="2028825" y="825500"/>
                  <a:pt x="2209800" y="847725"/>
                </a:cubicBezTo>
                <a:cubicBezTo>
                  <a:pt x="2390775" y="869950"/>
                  <a:pt x="2487613" y="165100"/>
                  <a:pt x="2628900" y="142875"/>
                </a:cubicBezTo>
                <a:cubicBezTo>
                  <a:pt x="2770188" y="120650"/>
                  <a:pt x="2933700" y="688975"/>
                  <a:pt x="3057525" y="714375"/>
                </a:cubicBezTo>
              </a:path>
            </a:pathLst>
          </a:custGeom>
          <a:ln w="76200">
            <a:prstDash val="solid"/>
            <a:headEnd type="none" w="med" len="med"/>
            <a:tailEnd type="triangle" w="med" len="med"/>
          </a:ln>
          <a:scene3d>
            <a:camera prst="orthographicFront"/>
            <a:lightRig rig="threePt" dir="t"/>
          </a:scene3d>
          <a:sp3d>
            <a:bevelT h="1016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5"/>
          <p:cNvSpPr/>
          <p:nvPr/>
        </p:nvSpPr>
        <p:spPr>
          <a:xfrm>
            <a:off x="5004048" y="4077072"/>
            <a:ext cx="2914650" cy="1422400"/>
          </a:xfrm>
          <a:custGeom>
            <a:avLst/>
            <a:gdLst>
              <a:gd name="connsiteX0" fmla="*/ 0 w 2914650"/>
              <a:gd name="connsiteY0" fmla="*/ 593725 h 1422400"/>
              <a:gd name="connsiteX1" fmla="*/ 552450 w 2914650"/>
              <a:gd name="connsiteY1" fmla="*/ 1327150 h 1422400"/>
              <a:gd name="connsiteX2" fmla="*/ 1247775 w 2914650"/>
              <a:gd name="connsiteY2" fmla="*/ 22225 h 1422400"/>
              <a:gd name="connsiteX3" fmla="*/ 1924050 w 2914650"/>
              <a:gd name="connsiteY3" fmla="*/ 1298575 h 1422400"/>
              <a:gd name="connsiteX4" fmla="*/ 2466975 w 2914650"/>
              <a:gd name="connsiteY4" fmla="*/ 98425 h 1422400"/>
              <a:gd name="connsiteX5" fmla="*/ 2914650 w 2914650"/>
              <a:gd name="connsiteY5" fmla="*/ 708025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650" h="1422400">
                <a:moveTo>
                  <a:pt x="0" y="593725"/>
                </a:moveTo>
                <a:cubicBezTo>
                  <a:pt x="172244" y="1008062"/>
                  <a:pt x="344488" y="1422400"/>
                  <a:pt x="552450" y="1327150"/>
                </a:cubicBezTo>
                <a:cubicBezTo>
                  <a:pt x="760412" y="1231900"/>
                  <a:pt x="1019175" y="26987"/>
                  <a:pt x="1247775" y="22225"/>
                </a:cubicBezTo>
                <a:cubicBezTo>
                  <a:pt x="1476375" y="17463"/>
                  <a:pt x="1720850" y="1285875"/>
                  <a:pt x="1924050" y="1298575"/>
                </a:cubicBezTo>
                <a:cubicBezTo>
                  <a:pt x="2127250" y="1311275"/>
                  <a:pt x="2301875" y="196850"/>
                  <a:pt x="2466975" y="98425"/>
                </a:cubicBezTo>
                <a:cubicBezTo>
                  <a:pt x="2632075" y="0"/>
                  <a:pt x="2830513" y="600075"/>
                  <a:pt x="2914650" y="708025"/>
                </a:cubicBezTo>
              </a:path>
            </a:pathLst>
          </a:custGeom>
          <a:ln>
            <a:solidFill>
              <a:srgbClr val="FF0000">
                <a:alpha val="91000"/>
              </a:srgbClr>
            </a:solidFill>
          </a:ln>
          <a:scene3d>
            <a:camera prst="isometricLeftDown"/>
            <a:lightRig rig="threePt" dir="t"/>
          </a:scene3d>
          <a:sp3d extrusionH="539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 smtClean="0"/>
              <a:t>From 2D to 3D</a:t>
            </a:r>
            <a:endParaRPr lang="zh-CN" altLang="en-US" dirty="0"/>
          </a:p>
        </p:txBody>
      </p:sp>
      <p:sp>
        <p:nvSpPr>
          <p:cNvPr id="15" name="Donut 14"/>
          <p:cNvSpPr/>
          <p:nvPr/>
        </p:nvSpPr>
        <p:spPr>
          <a:xfrm>
            <a:off x="5724128" y="4437112"/>
            <a:ext cx="2016224" cy="1512168"/>
          </a:xfrm>
          <a:prstGeom prst="donut">
            <a:avLst/>
          </a:prstGeom>
          <a:scene3d>
            <a:camera prst="isometricTopUp">
              <a:rot lat="20551331" lon="18968961" rev="3350254"/>
            </a:camera>
            <a:lightRig rig="threePt" dir="t"/>
          </a:scene3d>
          <a:sp3d extrusionH="152400">
            <a:bevelT w="196850" h="285750"/>
            <a:bevelB w="260350" h="2476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7544" y="1988840"/>
            <a:ext cx="7200800" cy="2232248"/>
            <a:chOff x="2339752" y="3356992"/>
            <a:chExt cx="7200800" cy="2232248"/>
          </a:xfrm>
          <a:solidFill>
            <a:schemeClr val="accent2">
              <a:lumMod val="50000"/>
            </a:schemeClr>
          </a:solidFill>
          <a:scene3d>
            <a:camera prst="isometricOffAxis1Top"/>
            <a:lightRig rig="threePt" dir="t"/>
          </a:scene3d>
        </p:grpSpPr>
        <p:sp>
          <p:nvSpPr>
            <p:cNvPr id="17" name="Frame 16"/>
            <p:cNvSpPr/>
            <p:nvPr/>
          </p:nvSpPr>
          <p:spPr>
            <a:xfrm>
              <a:off x="4644008" y="3356992"/>
              <a:ext cx="2592288" cy="2232248"/>
            </a:xfrm>
            <a:prstGeom prst="frame">
              <a:avLst/>
            </a:prstGeom>
            <a:grpFill/>
            <a:ln>
              <a:noFill/>
            </a:ln>
            <a:sp3d>
              <a:bevelT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39752" y="4293096"/>
              <a:ext cx="2520280" cy="288032"/>
            </a:xfrm>
            <a:prstGeom prst="rect">
              <a:avLst/>
            </a:prstGeom>
            <a:grpFill/>
            <a:ln>
              <a:noFill/>
            </a:ln>
            <a:sp3d>
              <a:bevelT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20272" y="4293096"/>
              <a:ext cx="2520280" cy="288032"/>
            </a:xfrm>
            <a:prstGeom prst="rect">
              <a:avLst/>
            </a:prstGeom>
            <a:grpFill/>
            <a:ln>
              <a:noFill/>
            </a:ln>
            <a:sp3d>
              <a:bevelT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Heart 19"/>
          <p:cNvSpPr/>
          <p:nvPr/>
        </p:nvSpPr>
        <p:spPr>
          <a:xfrm>
            <a:off x="539552" y="1556792"/>
            <a:ext cx="936104" cy="93610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  <a:sp3d extrusionH="292100">
            <a:bevelT w="0" h="0"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07504" y="4509120"/>
            <a:ext cx="5328592" cy="1872208"/>
            <a:chOff x="2123728" y="2780928"/>
            <a:chExt cx="5328592" cy="1872208"/>
          </a:xfrm>
          <a:scene3d>
            <a:camera prst="isometricOffAxis1Left"/>
            <a:lightRig rig="threePt" dir="t"/>
          </a:scene3d>
        </p:grpSpPr>
        <p:sp>
          <p:nvSpPr>
            <p:cNvPr id="29" name="Rectangle 28"/>
            <p:cNvSpPr/>
            <p:nvPr/>
          </p:nvSpPr>
          <p:spPr>
            <a:xfrm>
              <a:off x="4788024" y="3573016"/>
              <a:ext cx="2664296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p3d extrusionH="203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Donut 29"/>
            <p:cNvSpPr/>
            <p:nvPr/>
          </p:nvSpPr>
          <p:spPr>
            <a:xfrm>
              <a:off x="3779912" y="2780928"/>
              <a:ext cx="1944216" cy="1872208"/>
            </a:xfrm>
            <a:prstGeom prst="donut">
              <a:avLst/>
            </a:prstGeom>
            <a:ln>
              <a:noFill/>
            </a:ln>
            <a:sp3d extrusionH="203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123728" y="3573016"/>
              <a:ext cx="2664296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sp3d extrusionH="203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 3D Drawing</a:t>
            </a:r>
            <a:endParaRPr lang="en-US" dirty="0"/>
          </a:p>
        </p:txBody>
      </p:sp>
      <p:sp>
        <p:nvSpPr>
          <p:cNvPr id="13" name="Cube 12"/>
          <p:cNvSpPr/>
          <p:nvPr/>
        </p:nvSpPr>
        <p:spPr>
          <a:xfrm>
            <a:off x="1187624" y="1988840"/>
            <a:ext cx="1800200" cy="1224136"/>
          </a:xfrm>
          <a:prstGeom prst="cube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3563888" y="2348880"/>
            <a:ext cx="2016224" cy="792088"/>
          </a:xfrm>
          <a:prstGeom prst="rect">
            <a:avLst/>
          </a:prstGeom>
          <a:solidFill>
            <a:schemeClr val="accent1">
              <a:alpha val="49000"/>
            </a:schemeClr>
          </a:solidFill>
          <a:scene3d>
            <a:camera prst="isometricLeftDown"/>
            <a:lightRig rig="threePt" dir="t"/>
          </a:scene3d>
          <a:sp3d extrusionH="660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Can 14"/>
          <p:cNvSpPr/>
          <p:nvPr/>
        </p:nvSpPr>
        <p:spPr>
          <a:xfrm>
            <a:off x="1403648" y="4005064"/>
            <a:ext cx="1080120" cy="2016224"/>
          </a:xfrm>
          <a:prstGeom prst="can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val 15"/>
          <p:cNvSpPr/>
          <p:nvPr/>
        </p:nvSpPr>
        <p:spPr>
          <a:xfrm>
            <a:off x="4067944" y="4005064"/>
            <a:ext cx="1656184" cy="648072"/>
          </a:xfrm>
          <a:prstGeom prst="ellipse">
            <a:avLst/>
          </a:prstGeom>
          <a:solidFill>
            <a:schemeClr val="accent1">
              <a:alpha val="68000"/>
            </a:schemeClr>
          </a:solidFill>
          <a:scene3d>
            <a:camera prst="orthographicFront">
              <a:rot lat="17699988" lon="0" rev="0"/>
            </a:camera>
            <a:lightRig rig="threePt" dir="t"/>
          </a:scene3d>
          <a:sp3d extrusionH="1663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be 19"/>
          <p:cNvSpPr/>
          <p:nvPr/>
        </p:nvSpPr>
        <p:spPr>
          <a:xfrm>
            <a:off x="971600" y="5373216"/>
            <a:ext cx="7416824" cy="720080"/>
          </a:xfrm>
          <a:prstGeom prst="cube">
            <a:avLst>
              <a:gd name="adj" fmla="val 89816"/>
            </a:avLst>
          </a:prstGeom>
          <a:solidFill>
            <a:srgbClr val="FFFF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Lenses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18277394">
            <a:off x="5598716" y="2062121"/>
            <a:ext cx="3312368" cy="2304256"/>
            <a:chOff x="4463988" y="3032955"/>
            <a:chExt cx="3312368" cy="2304256"/>
          </a:xfrm>
        </p:grpSpPr>
        <p:sp>
          <p:nvSpPr>
            <p:cNvPr id="16" name="Can 15"/>
            <p:cNvSpPr/>
            <p:nvPr/>
          </p:nvSpPr>
          <p:spPr>
            <a:xfrm rot="16200000">
              <a:off x="5616116" y="3176971"/>
              <a:ext cx="2304256" cy="2016224"/>
            </a:xfrm>
            <a:prstGeom prst="can">
              <a:avLst>
                <a:gd name="adj" fmla="val 4587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nut 16"/>
            <p:cNvSpPr/>
            <p:nvPr/>
          </p:nvSpPr>
          <p:spPr>
            <a:xfrm rot="16200000">
              <a:off x="4463988" y="3176971"/>
              <a:ext cx="2016224" cy="2016224"/>
            </a:xfrm>
            <a:prstGeom prst="donut">
              <a:avLst>
                <a:gd name="adj" fmla="val 4329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17399987" lon="0" rev="0"/>
              </a:camera>
              <a:lightRig rig="threePt" dir="t"/>
            </a:scene3d>
            <a:sp3d extrusionH="342900">
              <a:bevelT w="349250" h="4572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 rot="13209728">
            <a:off x="5496641" y="3471711"/>
            <a:ext cx="1080120" cy="2592288"/>
          </a:xfrm>
          <a:prstGeom prst="triangl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13565988">
            <a:off x="861937" y="2180892"/>
            <a:ext cx="3312368" cy="2304256"/>
            <a:chOff x="4463988" y="3032955"/>
            <a:chExt cx="3312368" cy="2304256"/>
          </a:xfrm>
        </p:grpSpPr>
        <p:sp>
          <p:nvSpPr>
            <p:cNvPr id="13" name="Can 12"/>
            <p:cNvSpPr/>
            <p:nvPr/>
          </p:nvSpPr>
          <p:spPr>
            <a:xfrm rot="16200000">
              <a:off x="5616116" y="3176971"/>
              <a:ext cx="2304256" cy="2016224"/>
            </a:xfrm>
            <a:prstGeom prst="can">
              <a:avLst>
                <a:gd name="adj" fmla="val 4587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nut 13"/>
            <p:cNvSpPr/>
            <p:nvPr/>
          </p:nvSpPr>
          <p:spPr>
            <a:xfrm rot="16200000">
              <a:off x="4463988" y="3176971"/>
              <a:ext cx="2016224" cy="2016224"/>
            </a:xfrm>
            <a:prstGeom prst="donut">
              <a:avLst>
                <a:gd name="adj" fmla="val 4329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17399987" lon="0" rev="0"/>
              </a:camera>
              <a:lightRig rig="threePt" dir="t"/>
            </a:scene3d>
            <a:sp3d extrusionH="342900">
              <a:bevelT w="349250" h="4572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 smtClean="0"/>
              <a:t>Example: Lenses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115616" y="3032955"/>
            <a:ext cx="6660740" cy="2304256"/>
            <a:chOff x="1115616" y="3032955"/>
            <a:chExt cx="6660740" cy="2304256"/>
          </a:xfrm>
        </p:grpSpPr>
        <p:sp>
          <p:nvSpPr>
            <p:cNvPr id="16" name="Can 15"/>
            <p:cNvSpPr/>
            <p:nvPr/>
          </p:nvSpPr>
          <p:spPr>
            <a:xfrm rot="16200000">
              <a:off x="5616116" y="3176971"/>
              <a:ext cx="2304256" cy="2016224"/>
            </a:xfrm>
            <a:prstGeom prst="can">
              <a:avLst>
                <a:gd name="adj" fmla="val 4587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nut 16"/>
            <p:cNvSpPr/>
            <p:nvPr/>
          </p:nvSpPr>
          <p:spPr>
            <a:xfrm rot="16200000">
              <a:off x="4463988" y="3176971"/>
              <a:ext cx="2016224" cy="2016224"/>
            </a:xfrm>
            <a:prstGeom prst="donut">
              <a:avLst>
                <a:gd name="adj" fmla="val 4329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17399987" lon="0" rev="0"/>
              </a:camera>
              <a:lightRig rig="threePt" dir="t"/>
            </a:scene3d>
            <a:sp3d extrusionH="342900">
              <a:bevelT w="349250" h="4572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Donut 17"/>
            <p:cNvSpPr/>
            <p:nvPr/>
          </p:nvSpPr>
          <p:spPr>
            <a:xfrm rot="5400000">
              <a:off x="2123727" y="3176971"/>
              <a:ext cx="2016224" cy="2016224"/>
            </a:xfrm>
            <a:prstGeom prst="donut">
              <a:avLst>
                <a:gd name="adj" fmla="val 4329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>
                <a:rot lat="17399993" lon="10799999" rev="10799999"/>
              </a:camera>
              <a:lightRig rig="threePt" dir="t"/>
            </a:scene3d>
            <a:sp3d extrusionH="342900">
              <a:bevelT w="349250" h="4572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an 18"/>
            <p:cNvSpPr/>
            <p:nvPr/>
          </p:nvSpPr>
          <p:spPr>
            <a:xfrm rot="16200000">
              <a:off x="971600" y="3176971"/>
              <a:ext cx="2304256" cy="2016224"/>
            </a:xfrm>
            <a:prstGeom prst="can">
              <a:avLst>
                <a:gd name="adj" fmla="val 4587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 smtClean="0"/>
              <a:t>Example: Lenses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971600" y="4797152"/>
            <a:ext cx="2304256" cy="2016224"/>
          </a:xfrm>
          <a:prstGeom prst="can">
            <a:avLst>
              <a:gd name="adj" fmla="val 45877"/>
            </a:avLst>
          </a:prstGeom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1115616" y="3501008"/>
            <a:ext cx="2016224" cy="2016224"/>
          </a:xfrm>
          <a:prstGeom prst="donut">
            <a:avLst>
              <a:gd name="adj" fmla="val 43294"/>
            </a:avLst>
          </a:prstGeom>
          <a:scene3d>
            <a:camera prst="orthographicFront">
              <a:rot lat="17399987" lon="0" rev="0"/>
            </a:camera>
            <a:lightRig rig="threePt" dir="t"/>
          </a:scene3d>
          <a:sp3d extrusionH="342900">
            <a:bevelT w="349250" h="4572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 rot="10800000">
            <a:off x="1115616" y="2564904"/>
            <a:ext cx="2016224" cy="2016224"/>
          </a:xfrm>
          <a:prstGeom prst="donut">
            <a:avLst>
              <a:gd name="adj" fmla="val 43294"/>
            </a:avLst>
          </a:prstGeom>
          <a:scene3d>
            <a:camera prst="orthographicFront">
              <a:rot lat="17399993" lon="10799999" rev="10799999"/>
            </a:camera>
            <a:lightRig rig="threePt" dir="t"/>
          </a:scene3d>
          <a:sp3d extrusionH="342900">
            <a:bevelT w="349250" h="4572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971600" y="1556793"/>
            <a:ext cx="2304256" cy="2016224"/>
          </a:xfrm>
          <a:prstGeom prst="can">
            <a:avLst>
              <a:gd name="adj" fmla="val 45877"/>
            </a:avLst>
          </a:prstGeom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3995936" y="4797151"/>
            <a:ext cx="2304256" cy="2016224"/>
          </a:xfrm>
          <a:prstGeom prst="can">
            <a:avLst>
              <a:gd name="adj" fmla="val 45877"/>
            </a:avLst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nut 16"/>
          <p:cNvSpPr/>
          <p:nvPr/>
        </p:nvSpPr>
        <p:spPr>
          <a:xfrm>
            <a:off x="4139952" y="3501007"/>
            <a:ext cx="2016224" cy="2016224"/>
          </a:xfrm>
          <a:prstGeom prst="donut">
            <a:avLst>
              <a:gd name="adj" fmla="val 43294"/>
            </a:avLst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>
              <a:rot lat="17399987" lon="0" rev="0"/>
            </a:camera>
            <a:lightRig rig="threePt" dir="t"/>
          </a:scene3d>
          <a:sp3d extrusionH="342900">
            <a:bevelT w="349250" h="4572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 rot="10800000">
            <a:off x="4139952" y="2564903"/>
            <a:ext cx="2016224" cy="2016224"/>
          </a:xfrm>
          <a:prstGeom prst="donut">
            <a:avLst>
              <a:gd name="adj" fmla="val 43294"/>
            </a:avLst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>
              <a:rot lat="17399993" lon="10799999" rev="10799999"/>
            </a:camera>
            <a:lightRig rig="threePt" dir="t"/>
          </a:scene3d>
          <a:sp3d extrusionH="342900">
            <a:bevelT w="349250" h="4572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an 18"/>
          <p:cNvSpPr/>
          <p:nvPr/>
        </p:nvSpPr>
        <p:spPr>
          <a:xfrm>
            <a:off x="3995936" y="1556792"/>
            <a:ext cx="2304256" cy="2016224"/>
          </a:xfrm>
          <a:prstGeom prst="can">
            <a:avLst>
              <a:gd name="adj" fmla="val 45877"/>
            </a:avLst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627784" y="5229200"/>
            <a:ext cx="4680520" cy="720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isometricRightUp"/>
            <a:lightRig rig="threePt" dir="t"/>
          </a:scene3d>
          <a:sp3d extrusionH="3048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58770"/>
            <a:ext cx="2232248" cy="300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/>
            <a:lightRig rig="threePt" dir="t"/>
          </a:scene3d>
        </p:spPr>
      </p:pic>
      <p:sp>
        <p:nvSpPr>
          <p:cNvPr id="17" name="Rectangle 16"/>
          <p:cNvSpPr/>
          <p:nvPr/>
        </p:nvSpPr>
        <p:spPr>
          <a:xfrm>
            <a:off x="2627784" y="4653136"/>
            <a:ext cx="4680520" cy="720080"/>
          </a:xfrm>
          <a:prstGeom prst="rect">
            <a:avLst/>
          </a:prstGeom>
          <a:solidFill>
            <a:srgbClr val="66FFFF"/>
          </a:solidFill>
          <a:ln>
            <a:noFill/>
          </a:ln>
          <a:scene3d>
            <a:camera prst="isometricRightUp"/>
            <a:lightRig rig="threePt" dir="t"/>
          </a:scene3d>
          <a:sp3d extrusionH="3048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zh-CN" dirty="0" smtClean="0"/>
              <a:t>Example: </a:t>
            </a:r>
            <a:r>
              <a:rPr lang="en-CA" altLang="zh-CN" dirty="0" smtClean="0"/>
              <a:t>Waveguides</a:t>
            </a:r>
            <a:endParaRPr lang="zh-CN" alt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07704" y="3573016"/>
            <a:ext cx="4680520" cy="792088"/>
            <a:chOff x="1187624" y="2852936"/>
            <a:chExt cx="6480720" cy="1080120"/>
          </a:xfrm>
          <a:scene3d>
            <a:camera prst="isometricRightUp"/>
            <a:lightRig rig="threePt" dir="t"/>
          </a:scene3d>
        </p:grpSpPr>
        <p:grpSp>
          <p:nvGrpSpPr>
            <p:cNvPr id="15" name="Group 14"/>
            <p:cNvGrpSpPr/>
            <p:nvPr/>
          </p:nvGrpSpPr>
          <p:grpSpPr>
            <a:xfrm>
              <a:off x="1187624" y="2852936"/>
              <a:ext cx="6480720" cy="1080120"/>
              <a:chOff x="1187624" y="2852936"/>
              <a:chExt cx="6480720" cy="1080120"/>
            </a:xfrm>
            <a:effectLst/>
          </p:grpSpPr>
          <p:grpSp>
            <p:nvGrpSpPr>
              <p:cNvPr id="14" name="Group 13"/>
              <p:cNvGrpSpPr/>
              <p:nvPr/>
            </p:nvGrpSpPr>
            <p:grpSpPr>
              <a:xfrm>
                <a:off x="1187624" y="3284984"/>
                <a:ext cx="6480720" cy="648072"/>
                <a:chOff x="1187624" y="3284984"/>
                <a:chExt cx="6480720" cy="648072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1187624" y="3284984"/>
                  <a:ext cx="2160240" cy="6480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sp3d extrusionH="762000" prstMaterial="matte">
                  <a:extrusionClr>
                    <a:schemeClr val="tx1">
                      <a:lumMod val="75000"/>
                      <a:lumOff val="2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3347864" y="3573016"/>
                  <a:ext cx="2160240" cy="36004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sp3d extrusionH="762000" prstMaterial="matte">
                  <a:extrusionClr>
                    <a:schemeClr val="tx1">
                      <a:lumMod val="75000"/>
                      <a:lumOff val="2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508104" y="3284984"/>
                  <a:ext cx="2160240" cy="64807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sp3d extrusionH="762000" prstMaterial="matte">
                  <a:extrusionClr>
                    <a:schemeClr val="tx1">
                      <a:lumMod val="75000"/>
                      <a:lumOff val="2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3347864" y="3212976"/>
                <a:ext cx="2160240" cy="360040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sp3d extrusionH="762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347864" y="2852936"/>
                <a:ext cx="2160240" cy="36004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sp3d extrusionH="762000"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259632" y="3140968"/>
              <a:ext cx="144016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p3d extrusionH="762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75656" y="3140968"/>
              <a:ext cx="144016" cy="14401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p3d extrusionH="762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49</Words>
  <Application>Microsoft Office PowerPoint</Application>
  <PresentationFormat>On-screen Show (4:3)</PresentationFormat>
  <Paragraphs>20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Draw Your Structure in a Creative Way</vt:lpstr>
      <vt:lpstr>What Can 3D Effect Do?</vt:lpstr>
      <vt:lpstr>From 1D to 3D</vt:lpstr>
      <vt:lpstr>From 2D to 3D</vt:lpstr>
      <vt:lpstr>Direct 3D Drawing</vt:lpstr>
      <vt:lpstr>Example: Lenses</vt:lpstr>
      <vt:lpstr>Example: Lenses</vt:lpstr>
      <vt:lpstr>Example: Lenses</vt:lpstr>
      <vt:lpstr>Example: Waveguides</vt:lpstr>
      <vt:lpstr>Advanced Effect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xiaoxiao.sun</dc:creator>
  <cp:lastModifiedBy>POWER</cp:lastModifiedBy>
  <cp:revision>129</cp:revision>
  <dcterms:created xsi:type="dcterms:W3CDTF">2012-02-07T19:23:49Z</dcterms:created>
  <dcterms:modified xsi:type="dcterms:W3CDTF">2012-02-13T04:20:21Z</dcterms:modified>
</cp:coreProperties>
</file>